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1938" y="-9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88819" y="622807"/>
            <a:ext cx="2794761" cy="639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060" y="1813814"/>
            <a:ext cx="5999480" cy="4937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NateG@eventplannerstamp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358" y="7062299"/>
            <a:ext cx="5820410" cy="272991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34210">
              <a:lnSpc>
                <a:spcPct val="100000"/>
              </a:lnSpc>
              <a:spcBef>
                <a:spcPts val="700"/>
              </a:spcBef>
            </a:pPr>
            <a:r>
              <a:rPr sz="950" dirty="0">
                <a:latin typeface="Carlito"/>
                <a:cs typeface="Carlito"/>
              </a:rPr>
              <a:t>COMPANY:</a:t>
            </a:r>
          </a:p>
          <a:p>
            <a:pPr marL="1934210">
              <a:lnSpc>
                <a:spcPct val="100000"/>
              </a:lnSpc>
              <a:spcBef>
                <a:spcPts val="605"/>
              </a:spcBef>
            </a:pPr>
            <a:r>
              <a:rPr sz="950" dirty="0">
                <a:latin typeface="Carlito"/>
                <a:cs typeface="Carlito"/>
              </a:rPr>
              <a:t>BOOTH</a:t>
            </a:r>
            <a:r>
              <a:rPr sz="950" spc="-80" dirty="0">
                <a:latin typeface="Carlito"/>
                <a:cs typeface="Carlito"/>
              </a:rPr>
              <a:t> </a:t>
            </a:r>
            <a:r>
              <a:rPr sz="950" dirty="0">
                <a:latin typeface="Carlito"/>
                <a:cs typeface="Carlito"/>
              </a:rPr>
              <a:t>#:</a:t>
            </a:r>
          </a:p>
          <a:p>
            <a:pPr marL="1934210">
              <a:lnSpc>
                <a:spcPct val="100000"/>
              </a:lnSpc>
              <a:spcBef>
                <a:spcPts val="600"/>
              </a:spcBef>
            </a:pPr>
            <a:r>
              <a:rPr sz="950" dirty="0">
                <a:latin typeface="Carlito"/>
                <a:cs typeface="Carlito"/>
              </a:rPr>
              <a:t>PHONE</a:t>
            </a:r>
            <a:r>
              <a:rPr sz="950" spc="-70" dirty="0">
                <a:latin typeface="Carlito"/>
                <a:cs typeface="Carlito"/>
              </a:rPr>
              <a:t> </a:t>
            </a:r>
            <a:r>
              <a:rPr sz="950" dirty="0">
                <a:latin typeface="Carlito"/>
                <a:cs typeface="Carlito"/>
              </a:rPr>
              <a:t>#:</a:t>
            </a:r>
          </a:p>
          <a:p>
            <a:pPr marL="1934210">
              <a:lnSpc>
                <a:spcPct val="100000"/>
              </a:lnSpc>
              <a:spcBef>
                <a:spcPts val="600"/>
              </a:spcBef>
            </a:pPr>
            <a:r>
              <a:rPr sz="950" dirty="0">
                <a:latin typeface="Carlito"/>
                <a:cs typeface="Carlito"/>
              </a:rPr>
              <a:t>CONTACT</a:t>
            </a:r>
            <a:r>
              <a:rPr sz="950" spc="-5" dirty="0">
                <a:latin typeface="Carlito"/>
                <a:cs typeface="Carlito"/>
              </a:rPr>
              <a:t> </a:t>
            </a:r>
            <a:r>
              <a:rPr sz="950" dirty="0">
                <a:latin typeface="Carlito"/>
                <a:cs typeface="Carlito"/>
              </a:rPr>
              <a:t>NAME: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 dirty="0">
              <a:latin typeface="Carlito"/>
              <a:cs typeface="Carlito"/>
            </a:endParaRPr>
          </a:p>
          <a:p>
            <a:pPr marL="1934210">
              <a:lnSpc>
                <a:spcPct val="100000"/>
              </a:lnSpc>
            </a:pPr>
            <a:r>
              <a:rPr sz="950" dirty="0">
                <a:latin typeface="Carlito"/>
                <a:cs typeface="Carlito"/>
              </a:rPr>
              <a:t>SIGNATURE:</a:t>
            </a:r>
          </a:p>
          <a:p>
            <a:pPr marL="2841625" marR="236220">
              <a:lnSpc>
                <a:spcPct val="110500"/>
              </a:lnSpc>
              <a:spcBef>
                <a:spcPts val="25"/>
              </a:spcBef>
            </a:pPr>
            <a:r>
              <a:rPr sz="950" spc="5" dirty="0">
                <a:latin typeface="Carlito"/>
                <a:cs typeface="Carlito"/>
              </a:rPr>
              <a:t>By </a:t>
            </a:r>
            <a:r>
              <a:rPr sz="950" dirty="0">
                <a:latin typeface="Carlito"/>
                <a:cs typeface="Carlito"/>
              </a:rPr>
              <a:t>signing, you are agreeing to the rental charges listed  above and the terms listed</a:t>
            </a:r>
            <a:r>
              <a:rPr sz="950" spc="-5" dirty="0">
                <a:latin typeface="Carlito"/>
                <a:cs typeface="Carlito"/>
              </a:rPr>
              <a:t> below.</a:t>
            </a:r>
            <a:endParaRPr sz="95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 marL="12700" marR="5080" indent="1270" algn="ctr">
              <a:lnSpc>
                <a:spcPct val="110500"/>
              </a:lnSpc>
              <a:spcBef>
                <a:spcPts val="750"/>
              </a:spcBef>
            </a:pPr>
            <a:r>
              <a:rPr sz="950" dirty="0">
                <a:latin typeface="Carlito"/>
                <a:cs typeface="Carlito"/>
              </a:rPr>
              <a:t>TERMS: All fees must be </a:t>
            </a:r>
            <a:r>
              <a:rPr sz="950" spc="-5" dirty="0">
                <a:latin typeface="Carlito"/>
                <a:cs typeface="Carlito"/>
              </a:rPr>
              <a:t>paid prior </a:t>
            </a:r>
            <a:r>
              <a:rPr sz="950" dirty="0">
                <a:latin typeface="Carlito"/>
                <a:cs typeface="Carlito"/>
              </a:rPr>
              <a:t>to show set-up and/or delivery to booth. Orders cannot be processed without  payment. </a:t>
            </a:r>
            <a:r>
              <a:rPr sz="950" spc="5" dirty="0">
                <a:latin typeface="Carlito"/>
                <a:cs typeface="Carlito"/>
              </a:rPr>
              <a:t>No </a:t>
            </a:r>
            <a:r>
              <a:rPr sz="950" dirty="0">
                <a:latin typeface="Carlito"/>
                <a:cs typeface="Carlito"/>
              </a:rPr>
              <a:t>cancellations after delivery to booth. Preorder cancellations must be made </a:t>
            </a:r>
            <a:r>
              <a:rPr sz="950" spc="5" dirty="0">
                <a:latin typeface="Carlito"/>
                <a:cs typeface="Carlito"/>
              </a:rPr>
              <a:t>24 </a:t>
            </a:r>
            <a:r>
              <a:rPr sz="950" dirty="0">
                <a:latin typeface="Carlito"/>
                <a:cs typeface="Carlito"/>
              </a:rPr>
              <a:t>hours prior to show</a:t>
            </a:r>
            <a:r>
              <a:rPr sz="950" spc="55" dirty="0">
                <a:latin typeface="Carlito"/>
                <a:cs typeface="Carlito"/>
              </a:rPr>
              <a:t> </a:t>
            </a:r>
            <a:r>
              <a:rPr sz="950" dirty="0">
                <a:latin typeface="Carlito"/>
                <a:cs typeface="Carlito"/>
              </a:rPr>
              <a:t>date.</a:t>
            </a:r>
          </a:p>
          <a:p>
            <a:pPr marL="4445" algn="ctr">
              <a:lnSpc>
                <a:spcPct val="100000"/>
              </a:lnSpc>
              <a:spcBef>
                <a:spcPts val="90"/>
              </a:spcBef>
            </a:pPr>
            <a:endParaRPr lang="en-US" sz="1400" b="1" spc="-10" dirty="0" smtClean="0">
              <a:latin typeface="Carlito"/>
              <a:cs typeface="Carlito"/>
            </a:endParaRPr>
          </a:p>
          <a:p>
            <a:pPr marL="4445" algn="ctr">
              <a:lnSpc>
                <a:spcPct val="100000"/>
              </a:lnSpc>
              <a:spcBef>
                <a:spcPts val="90"/>
              </a:spcBef>
            </a:pPr>
            <a:r>
              <a:rPr sz="1400" b="1" spc="-10" dirty="0" smtClean="0">
                <a:latin typeface="Carlito"/>
                <a:cs typeface="Carlito"/>
              </a:rPr>
              <a:t>Contact </a:t>
            </a:r>
            <a:r>
              <a:rPr sz="1400" b="1" spc="-10" dirty="0">
                <a:latin typeface="Carlito"/>
                <a:cs typeface="Carlito"/>
              </a:rPr>
              <a:t>us </a:t>
            </a:r>
            <a:r>
              <a:rPr sz="1400" b="1" spc="-5" dirty="0">
                <a:latin typeface="Carlito"/>
                <a:cs typeface="Carlito"/>
              </a:rPr>
              <a:t>at (813) 716-2711 </a:t>
            </a:r>
            <a:r>
              <a:rPr sz="1400" b="1" spc="-10" dirty="0">
                <a:latin typeface="Carlito"/>
                <a:cs typeface="Carlito"/>
              </a:rPr>
              <a:t>or </a:t>
            </a:r>
            <a:r>
              <a:rPr sz="1400" b="1" spc="-10" dirty="0">
                <a:latin typeface="Carlito"/>
                <a:cs typeface="Carlito"/>
                <a:hlinkClick r:id="rId2"/>
              </a:rPr>
              <a:t>NateG@eventplannerstampa.com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8360" y="369884"/>
            <a:ext cx="1970405" cy="63944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618490">
              <a:lnSpc>
                <a:spcPct val="78700"/>
              </a:lnSpc>
              <a:spcBef>
                <a:spcPts val="680"/>
              </a:spcBef>
            </a:pPr>
            <a:r>
              <a:rPr spc="-114" dirty="0"/>
              <a:t>G </a:t>
            </a:r>
            <a:r>
              <a:rPr spc="-20" dirty="0"/>
              <a:t>&amp; </a:t>
            </a:r>
            <a:r>
              <a:rPr spc="-114" dirty="0"/>
              <a:t>G  </a:t>
            </a:r>
            <a:r>
              <a:rPr spc="125" dirty="0"/>
              <a:t>P</a:t>
            </a:r>
            <a:r>
              <a:rPr spc="204" dirty="0"/>
              <a:t>R</a:t>
            </a:r>
            <a:r>
              <a:rPr spc="-150" dirty="0"/>
              <a:t>O</a:t>
            </a:r>
            <a:r>
              <a:rPr spc="25" dirty="0"/>
              <a:t>D</a:t>
            </a:r>
            <a:r>
              <a:rPr spc="5" dirty="0"/>
              <a:t>U</a:t>
            </a:r>
            <a:r>
              <a:rPr spc="-50" dirty="0"/>
              <a:t>C</a:t>
            </a:r>
            <a:r>
              <a:rPr spc="-25" dirty="0"/>
              <a:t>T</a:t>
            </a:r>
            <a:r>
              <a:rPr spc="275" dirty="0"/>
              <a:t>I</a:t>
            </a:r>
            <a:r>
              <a:rPr spc="-150" dirty="0"/>
              <a:t>O</a:t>
            </a:r>
            <a:r>
              <a:rPr spc="20" dirty="0"/>
              <a:t>N</a:t>
            </a:r>
            <a:r>
              <a:rPr spc="110"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4591" y="6441778"/>
            <a:ext cx="1646096" cy="33573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209" marR="5080" indent="-17145" algn="ctr">
              <a:lnSpc>
                <a:spcPct val="109500"/>
              </a:lnSpc>
              <a:spcBef>
                <a:spcPts val="110"/>
              </a:spcBef>
            </a:pPr>
            <a:r>
              <a:rPr sz="950" b="1" spc="5" dirty="0">
                <a:solidFill>
                  <a:srgbClr val="FF0000"/>
                </a:solidFill>
                <a:latin typeface="Carlito"/>
                <a:cs typeface="Carlito"/>
              </a:rPr>
              <a:t>PREOR</a:t>
            </a:r>
            <a:r>
              <a:rPr sz="950" b="1" spc="-5" dirty="0">
                <a:solidFill>
                  <a:srgbClr val="FF0000"/>
                </a:solidFill>
                <a:latin typeface="Carlito"/>
                <a:cs typeface="Carlito"/>
              </a:rPr>
              <a:t>D</a:t>
            </a:r>
            <a:r>
              <a:rPr sz="950" b="1" dirty="0">
                <a:solidFill>
                  <a:srgbClr val="FF0000"/>
                </a:solidFill>
                <a:latin typeface="Carlito"/>
                <a:cs typeface="Carlito"/>
              </a:rPr>
              <a:t>ER </a:t>
            </a:r>
            <a:r>
              <a:rPr sz="950" b="1" dirty="0" smtClean="0">
                <a:solidFill>
                  <a:srgbClr val="FF0000"/>
                </a:solidFill>
                <a:latin typeface="Carlito"/>
                <a:cs typeface="Carlito"/>
              </a:rPr>
              <a:t>DEADLINE  </a:t>
            </a:r>
            <a:endParaRPr lang="en-US" sz="950" b="1" dirty="0" smtClean="0">
              <a:solidFill>
                <a:srgbClr val="FF0000"/>
              </a:solidFill>
              <a:latin typeface="Carlito"/>
              <a:cs typeface="Carlito"/>
            </a:endParaRPr>
          </a:p>
          <a:p>
            <a:pPr marL="29209" marR="5080" indent="-17145" algn="ctr">
              <a:lnSpc>
                <a:spcPct val="109500"/>
              </a:lnSpc>
              <a:spcBef>
                <a:spcPts val="110"/>
              </a:spcBef>
            </a:pPr>
            <a:r>
              <a:rPr lang="en-US" sz="950" b="1" dirty="0" smtClean="0">
                <a:solidFill>
                  <a:srgbClr val="FF0000"/>
                </a:solidFill>
                <a:latin typeface="Carlito"/>
                <a:cs typeface="Carlito"/>
              </a:rPr>
              <a:t>Dec 27, 2021</a:t>
            </a:r>
            <a:endParaRPr sz="950" dirty="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93775" y="6350148"/>
            <a:ext cx="1911985" cy="509270"/>
            <a:chOff x="708837" y="6413753"/>
            <a:chExt cx="1911985" cy="509270"/>
          </a:xfrm>
        </p:grpSpPr>
        <p:sp>
          <p:nvSpPr>
            <p:cNvPr id="6" name="object 6"/>
            <p:cNvSpPr/>
            <p:nvPr/>
          </p:nvSpPr>
          <p:spPr>
            <a:xfrm>
              <a:off x="731062" y="6414642"/>
              <a:ext cx="71755" cy="20320"/>
            </a:xfrm>
            <a:custGeom>
              <a:avLst/>
              <a:gdLst/>
              <a:ahLst/>
              <a:cxnLst/>
              <a:rect l="l" t="t" r="r" b="b"/>
              <a:pathLst>
                <a:path w="71754" h="20320">
                  <a:moveTo>
                    <a:pt x="71628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50292" y="19812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1062" y="6414642"/>
              <a:ext cx="71755" cy="20320"/>
            </a:xfrm>
            <a:custGeom>
              <a:avLst/>
              <a:gdLst/>
              <a:ahLst/>
              <a:cxnLst/>
              <a:rect l="l" t="t" r="r" b="b"/>
              <a:pathLst>
                <a:path w="71754" h="20320">
                  <a:moveTo>
                    <a:pt x="0" y="0"/>
                  </a:moveTo>
                  <a:lnTo>
                    <a:pt x="0" y="19812"/>
                  </a:lnTo>
                  <a:lnTo>
                    <a:pt x="50292" y="19812"/>
                  </a:lnTo>
                  <a:lnTo>
                    <a:pt x="71628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7366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7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7366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7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3358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3358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9390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9390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5382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40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5382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40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61414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297" y="0"/>
                  </a:moveTo>
                  <a:lnTo>
                    <a:pt x="21285" y="0"/>
                  </a:lnTo>
                  <a:lnTo>
                    <a:pt x="0" y="19812"/>
                  </a:lnTo>
                  <a:lnTo>
                    <a:pt x="95961" y="19812"/>
                  </a:lnTo>
                  <a:lnTo>
                    <a:pt x="11729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61414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5961" y="19812"/>
                  </a:lnTo>
                  <a:lnTo>
                    <a:pt x="117297" y="0"/>
                  </a:lnTo>
                  <a:lnTo>
                    <a:pt x="2128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97406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39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7406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39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53387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53387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89379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39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89379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39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45412" y="6414642"/>
              <a:ext cx="118110" cy="20320"/>
            </a:xfrm>
            <a:custGeom>
              <a:avLst/>
              <a:gdLst/>
              <a:ahLst/>
              <a:cxnLst/>
              <a:rect l="l" t="t" r="r" b="b"/>
              <a:pathLst>
                <a:path w="118110" h="20320">
                  <a:moveTo>
                    <a:pt x="117729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393" y="19812"/>
                  </a:lnTo>
                  <a:lnTo>
                    <a:pt x="11772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45412" y="6414642"/>
              <a:ext cx="118110" cy="20320"/>
            </a:xfrm>
            <a:custGeom>
              <a:avLst/>
              <a:gdLst/>
              <a:ahLst/>
              <a:cxnLst/>
              <a:rect l="l" t="t" r="r" b="b"/>
              <a:pathLst>
                <a:path w="118110" h="20320">
                  <a:moveTo>
                    <a:pt x="0" y="19812"/>
                  </a:moveTo>
                  <a:lnTo>
                    <a:pt x="96393" y="19812"/>
                  </a:lnTo>
                  <a:lnTo>
                    <a:pt x="117729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81404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1404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37817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7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37817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7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73809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73809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029840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7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96011" y="19812"/>
                  </a:lnTo>
                  <a:lnTo>
                    <a:pt x="11734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029840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1" y="19812"/>
                  </a:lnTo>
                  <a:lnTo>
                    <a:pt x="117347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65832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65832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221865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21865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57856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157856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413888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13888" y="641464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49881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39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49881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39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605913" y="6428358"/>
              <a:ext cx="13970" cy="6350"/>
            </a:xfrm>
            <a:custGeom>
              <a:avLst/>
              <a:gdLst/>
              <a:ahLst/>
              <a:cxnLst/>
              <a:rect l="l" t="t" r="r" b="b"/>
              <a:pathLst>
                <a:path w="13969" h="6350">
                  <a:moveTo>
                    <a:pt x="13716" y="0"/>
                  </a:moveTo>
                  <a:lnTo>
                    <a:pt x="0" y="6095"/>
                  </a:lnTo>
                  <a:lnTo>
                    <a:pt x="13716" y="6095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605913" y="6428358"/>
              <a:ext cx="13970" cy="6350"/>
            </a:xfrm>
            <a:custGeom>
              <a:avLst/>
              <a:gdLst/>
              <a:ahLst/>
              <a:cxnLst/>
              <a:rect l="l" t="t" r="r" b="b"/>
              <a:pathLst>
                <a:path w="13969" h="6350">
                  <a:moveTo>
                    <a:pt x="0" y="6095"/>
                  </a:moveTo>
                  <a:lnTo>
                    <a:pt x="13716" y="6095"/>
                  </a:lnTo>
                  <a:lnTo>
                    <a:pt x="13716" y="0"/>
                  </a:lnTo>
                  <a:lnTo>
                    <a:pt x="0" y="6095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541904" y="641464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39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09726" y="6414642"/>
              <a:ext cx="1885950" cy="149860"/>
            </a:xfrm>
            <a:custGeom>
              <a:avLst/>
              <a:gdLst/>
              <a:ahLst/>
              <a:cxnLst/>
              <a:rect l="l" t="t" r="r" b="b"/>
              <a:pathLst>
                <a:path w="1885950" h="149859">
                  <a:moveTo>
                    <a:pt x="1832178" y="19812"/>
                  </a:moveTo>
                  <a:lnTo>
                    <a:pt x="1864182" y="19812"/>
                  </a:lnTo>
                  <a:lnTo>
                    <a:pt x="1885518" y="0"/>
                  </a:lnTo>
                  <a:lnTo>
                    <a:pt x="1853514" y="0"/>
                  </a:lnTo>
                  <a:lnTo>
                    <a:pt x="1832178" y="19812"/>
                  </a:lnTo>
                  <a:close/>
                </a:path>
                <a:path w="1885950" h="149859">
                  <a:moveTo>
                    <a:pt x="19812" y="32004"/>
                  </a:moveTo>
                  <a:lnTo>
                    <a:pt x="0" y="53340"/>
                  </a:lnTo>
                  <a:lnTo>
                    <a:pt x="0" y="149352"/>
                  </a:lnTo>
                  <a:lnTo>
                    <a:pt x="19812" y="128016"/>
                  </a:lnTo>
                  <a:lnTo>
                    <a:pt x="19812" y="32004"/>
                  </a:lnTo>
                  <a:close/>
                </a:path>
                <a:path w="1885950" h="149859">
                  <a:moveTo>
                    <a:pt x="19812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09726" y="6638670"/>
              <a:ext cx="20320" cy="117475"/>
            </a:xfrm>
            <a:custGeom>
              <a:avLst/>
              <a:gdLst/>
              <a:ahLst/>
              <a:cxnLst/>
              <a:rect l="l" t="t" r="r" b="b"/>
              <a:pathLst>
                <a:path w="20320" h="117475">
                  <a:moveTo>
                    <a:pt x="19812" y="0"/>
                  </a:moveTo>
                  <a:lnTo>
                    <a:pt x="0" y="21336"/>
                  </a:lnTo>
                  <a:lnTo>
                    <a:pt x="0" y="117348"/>
                  </a:lnTo>
                  <a:lnTo>
                    <a:pt x="19812" y="96012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9726" y="6574662"/>
              <a:ext cx="20320" cy="181610"/>
            </a:xfrm>
            <a:custGeom>
              <a:avLst/>
              <a:gdLst/>
              <a:ahLst/>
              <a:cxnLst/>
              <a:rect l="l" t="t" r="r" b="b"/>
              <a:pathLst>
                <a:path w="20320" h="181609">
                  <a:moveTo>
                    <a:pt x="19812" y="64007"/>
                  </a:moveTo>
                  <a:lnTo>
                    <a:pt x="0" y="85343"/>
                  </a:lnTo>
                  <a:lnTo>
                    <a:pt x="0" y="181355"/>
                  </a:lnTo>
                  <a:lnTo>
                    <a:pt x="19812" y="160019"/>
                  </a:lnTo>
                  <a:lnTo>
                    <a:pt x="19812" y="64007"/>
                  </a:lnTo>
                  <a:close/>
                </a:path>
                <a:path w="20320" h="181609">
                  <a:moveTo>
                    <a:pt x="19812" y="0"/>
                  </a:moveTo>
                  <a:lnTo>
                    <a:pt x="0" y="21335"/>
                  </a:lnTo>
                  <a:lnTo>
                    <a:pt x="0" y="53339"/>
                  </a:lnTo>
                  <a:lnTo>
                    <a:pt x="19812" y="32003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9726" y="6830694"/>
              <a:ext cx="20320" cy="91440"/>
            </a:xfrm>
            <a:custGeom>
              <a:avLst/>
              <a:gdLst/>
              <a:ahLst/>
              <a:cxnLst/>
              <a:rect l="l" t="t" r="r" b="b"/>
              <a:pathLst>
                <a:path w="20320" h="91440">
                  <a:moveTo>
                    <a:pt x="19812" y="0"/>
                  </a:moveTo>
                  <a:lnTo>
                    <a:pt x="0" y="21335"/>
                  </a:lnTo>
                  <a:lnTo>
                    <a:pt x="0" y="91439"/>
                  </a:lnTo>
                  <a:lnTo>
                    <a:pt x="19812" y="91439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726" y="6830694"/>
              <a:ext cx="20320" cy="91440"/>
            </a:xfrm>
            <a:custGeom>
              <a:avLst/>
              <a:gdLst/>
              <a:ahLst/>
              <a:cxnLst/>
              <a:rect l="l" t="t" r="r" b="b"/>
              <a:pathLst>
                <a:path w="20320" h="91440">
                  <a:moveTo>
                    <a:pt x="19812" y="0"/>
                  </a:moveTo>
                  <a:lnTo>
                    <a:pt x="0" y="21335"/>
                  </a:lnTo>
                  <a:lnTo>
                    <a:pt x="0" y="91439"/>
                  </a:lnTo>
                  <a:lnTo>
                    <a:pt x="19812" y="91439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09726" y="6766686"/>
              <a:ext cx="20320" cy="53340"/>
            </a:xfrm>
            <a:custGeom>
              <a:avLst/>
              <a:gdLst/>
              <a:ahLst/>
              <a:cxnLst/>
              <a:rect l="l" t="t" r="r" b="b"/>
              <a:pathLst>
                <a:path w="20320" h="53340">
                  <a:moveTo>
                    <a:pt x="19812" y="0"/>
                  </a:moveTo>
                  <a:lnTo>
                    <a:pt x="0" y="21336"/>
                  </a:lnTo>
                  <a:lnTo>
                    <a:pt x="0" y="53340"/>
                  </a:lnTo>
                  <a:lnTo>
                    <a:pt x="19812" y="32004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09726" y="6766686"/>
              <a:ext cx="20320" cy="53340"/>
            </a:xfrm>
            <a:custGeom>
              <a:avLst/>
              <a:gdLst/>
              <a:ahLst/>
              <a:cxnLst/>
              <a:rect l="l" t="t" r="r" b="b"/>
              <a:pathLst>
                <a:path w="20320" h="53340">
                  <a:moveTo>
                    <a:pt x="19812" y="0"/>
                  </a:moveTo>
                  <a:lnTo>
                    <a:pt x="0" y="21336"/>
                  </a:lnTo>
                  <a:lnTo>
                    <a:pt x="0" y="53340"/>
                  </a:lnTo>
                  <a:lnTo>
                    <a:pt x="19812" y="32004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599816" y="6830694"/>
              <a:ext cx="20320" cy="91440"/>
            </a:xfrm>
            <a:custGeom>
              <a:avLst/>
              <a:gdLst/>
              <a:ahLst/>
              <a:cxnLst/>
              <a:rect l="l" t="t" r="r" b="b"/>
              <a:pathLst>
                <a:path w="20319" h="91440">
                  <a:moveTo>
                    <a:pt x="19812" y="0"/>
                  </a:moveTo>
                  <a:lnTo>
                    <a:pt x="0" y="21335"/>
                  </a:lnTo>
                  <a:lnTo>
                    <a:pt x="0" y="91439"/>
                  </a:lnTo>
                  <a:lnTo>
                    <a:pt x="19812" y="91439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599816" y="6830694"/>
              <a:ext cx="20320" cy="91440"/>
            </a:xfrm>
            <a:custGeom>
              <a:avLst/>
              <a:gdLst/>
              <a:ahLst/>
              <a:cxnLst/>
              <a:rect l="l" t="t" r="r" b="b"/>
              <a:pathLst>
                <a:path w="20319" h="91440">
                  <a:moveTo>
                    <a:pt x="19812" y="0"/>
                  </a:moveTo>
                  <a:lnTo>
                    <a:pt x="0" y="21335"/>
                  </a:lnTo>
                  <a:lnTo>
                    <a:pt x="0" y="91439"/>
                  </a:lnTo>
                  <a:lnTo>
                    <a:pt x="19812" y="91439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599816" y="6446646"/>
              <a:ext cx="20320" cy="117475"/>
            </a:xfrm>
            <a:custGeom>
              <a:avLst/>
              <a:gdLst/>
              <a:ahLst/>
              <a:cxnLst/>
              <a:rect l="l" t="t" r="r" b="b"/>
              <a:pathLst>
                <a:path w="20319" h="117475">
                  <a:moveTo>
                    <a:pt x="19812" y="0"/>
                  </a:moveTo>
                  <a:lnTo>
                    <a:pt x="0" y="21336"/>
                  </a:lnTo>
                  <a:lnTo>
                    <a:pt x="0" y="117348"/>
                  </a:lnTo>
                  <a:lnTo>
                    <a:pt x="19812" y="96012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599816" y="6446646"/>
              <a:ext cx="20320" cy="117475"/>
            </a:xfrm>
            <a:custGeom>
              <a:avLst/>
              <a:gdLst/>
              <a:ahLst/>
              <a:cxnLst/>
              <a:rect l="l" t="t" r="r" b="b"/>
              <a:pathLst>
                <a:path w="20319" h="117475">
                  <a:moveTo>
                    <a:pt x="19812" y="0"/>
                  </a:moveTo>
                  <a:lnTo>
                    <a:pt x="0" y="21336"/>
                  </a:lnTo>
                  <a:lnTo>
                    <a:pt x="0" y="117348"/>
                  </a:lnTo>
                  <a:lnTo>
                    <a:pt x="19812" y="96012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99816" y="6638670"/>
              <a:ext cx="20320" cy="117475"/>
            </a:xfrm>
            <a:custGeom>
              <a:avLst/>
              <a:gdLst/>
              <a:ahLst/>
              <a:cxnLst/>
              <a:rect l="l" t="t" r="r" b="b"/>
              <a:pathLst>
                <a:path w="20319" h="117475">
                  <a:moveTo>
                    <a:pt x="19812" y="0"/>
                  </a:moveTo>
                  <a:lnTo>
                    <a:pt x="0" y="21336"/>
                  </a:lnTo>
                  <a:lnTo>
                    <a:pt x="0" y="117348"/>
                  </a:lnTo>
                  <a:lnTo>
                    <a:pt x="19812" y="96012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599816" y="6638670"/>
              <a:ext cx="20320" cy="117475"/>
            </a:xfrm>
            <a:custGeom>
              <a:avLst/>
              <a:gdLst/>
              <a:ahLst/>
              <a:cxnLst/>
              <a:rect l="l" t="t" r="r" b="b"/>
              <a:pathLst>
                <a:path w="20319" h="117475">
                  <a:moveTo>
                    <a:pt x="19812" y="0"/>
                  </a:moveTo>
                  <a:lnTo>
                    <a:pt x="0" y="21336"/>
                  </a:lnTo>
                  <a:lnTo>
                    <a:pt x="0" y="117348"/>
                  </a:lnTo>
                  <a:lnTo>
                    <a:pt x="19812" y="96012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99816" y="6574662"/>
              <a:ext cx="20320" cy="53340"/>
            </a:xfrm>
            <a:custGeom>
              <a:avLst/>
              <a:gdLst/>
              <a:ahLst/>
              <a:cxnLst/>
              <a:rect l="l" t="t" r="r" b="b"/>
              <a:pathLst>
                <a:path w="20319" h="53340">
                  <a:moveTo>
                    <a:pt x="19812" y="0"/>
                  </a:moveTo>
                  <a:lnTo>
                    <a:pt x="0" y="21335"/>
                  </a:lnTo>
                  <a:lnTo>
                    <a:pt x="0" y="53339"/>
                  </a:lnTo>
                  <a:lnTo>
                    <a:pt x="19812" y="32003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599816" y="6574662"/>
              <a:ext cx="20320" cy="53340"/>
            </a:xfrm>
            <a:custGeom>
              <a:avLst/>
              <a:gdLst/>
              <a:ahLst/>
              <a:cxnLst/>
              <a:rect l="l" t="t" r="r" b="b"/>
              <a:pathLst>
                <a:path w="20319" h="53340">
                  <a:moveTo>
                    <a:pt x="19812" y="0"/>
                  </a:moveTo>
                  <a:lnTo>
                    <a:pt x="0" y="21335"/>
                  </a:lnTo>
                  <a:lnTo>
                    <a:pt x="0" y="53339"/>
                  </a:lnTo>
                  <a:lnTo>
                    <a:pt x="19812" y="32003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599816" y="6766686"/>
              <a:ext cx="20320" cy="53340"/>
            </a:xfrm>
            <a:custGeom>
              <a:avLst/>
              <a:gdLst/>
              <a:ahLst/>
              <a:cxnLst/>
              <a:rect l="l" t="t" r="r" b="b"/>
              <a:pathLst>
                <a:path w="20319" h="53340">
                  <a:moveTo>
                    <a:pt x="19812" y="0"/>
                  </a:moveTo>
                  <a:lnTo>
                    <a:pt x="0" y="21336"/>
                  </a:lnTo>
                  <a:lnTo>
                    <a:pt x="0" y="53340"/>
                  </a:lnTo>
                  <a:lnTo>
                    <a:pt x="19812" y="32004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599816" y="6766686"/>
              <a:ext cx="20320" cy="53340"/>
            </a:xfrm>
            <a:custGeom>
              <a:avLst/>
              <a:gdLst/>
              <a:ahLst/>
              <a:cxnLst/>
              <a:rect l="l" t="t" r="r" b="b"/>
              <a:pathLst>
                <a:path w="20319" h="53340">
                  <a:moveTo>
                    <a:pt x="19812" y="0"/>
                  </a:moveTo>
                  <a:lnTo>
                    <a:pt x="0" y="21336"/>
                  </a:lnTo>
                  <a:lnTo>
                    <a:pt x="0" y="53340"/>
                  </a:lnTo>
                  <a:lnTo>
                    <a:pt x="19812" y="32004"/>
                  </a:lnTo>
                  <a:lnTo>
                    <a:pt x="19812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31062" y="6902322"/>
              <a:ext cx="71755" cy="20320"/>
            </a:xfrm>
            <a:custGeom>
              <a:avLst/>
              <a:gdLst/>
              <a:ahLst/>
              <a:cxnLst/>
              <a:rect l="l" t="t" r="r" b="b"/>
              <a:pathLst>
                <a:path w="71754" h="20320">
                  <a:moveTo>
                    <a:pt x="71628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50292" y="19812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31062" y="6902322"/>
              <a:ext cx="71755" cy="20320"/>
            </a:xfrm>
            <a:custGeom>
              <a:avLst/>
              <a:gdLst/>
              <a:ahLst/>
              <a:cxnLst/>
              <a:rect l="l" t="t" r="r" b="b"/>
              <a:pathLst>
                <a:path w="71754" h="20320">
                  <a:moveTo>
                    <a:pt x="0" y="0"/>
                  </a:moveTo>
                  <a:lnTo>
                    <a:pt x="0" y="19812"/>
                  </a:lnTo>
                  <a:lnTo>
                    <a:pt x="50292" y="19812"/>
                  </a:lnTo>
                  <a:lnTo>
                    <a:pt x="71628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77366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7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77366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7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069390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069390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261414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297" y="0"/>
                  </a:moveTo>
                  <a:lnTo>
                    <a:pt x="21285" y="0"/>
                  </a:lnTo>
                  <a:lnTo>
                    <a:pt x="0" y="19812"/>
                  </a:lnTo>
                  <a:lnTo>
                    <a:pt x="95961" y="19812"/>
                  </a:lnTo>
                  <a:lnTo>
                    <a:pt x="11729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61414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5961" y="19812"/>
                  </a:lnTo>
                  <a:lnTo>
                    <a:pt x="117297" y="0"/>
                  </a:lnTo>
                  <a:lnTo>
                    <a:pt x="2128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453387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453387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45412" y="6902322"/>
              <a:ext cx="118110" cy="20320"/>
            </a:xfrm>
            <a:custGeom>
              <a:avLst/>
              <a:gdLst/>
              <a:ahLst/>
              <a:cxnLst/>
              <a:rect l="l" t="t" r="r" b="b"/>
              <a:pathLst>
                <a:path w="118110" h="20320">
                  <a:moveTo>
                    <a:pt x="117729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393" y="19812"/>
                  </a:lnTo>
                  <a:lnTo>
                    <a:pt x="11772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645412" y="6902322"/>
              <a:ext cx="118110" cy="20320"/>
            </a:xfrm>
            <a:custGeom>
              <a:avLst/>
              <a:gdLst/>
              <a:ahLst/>
              <a:cxnLst/>
              <a:rect l="l" t="t" r="r" b="b"/>
              <a:pathLst>
                <a:path w="118110" h="20320">
                  <a:moveTo>
                    <a:pt x="0" y="19812"/>
                  </a:moveTo>
                  <a:lnTo>
                    <a:pt x="96393" y="19812"/>
                  </a:lnTo>
                  <a:lnTo>
                    <a:pt x="117729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37817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7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37817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7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029840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7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96011" y="19812"/>
                  </a:lnTo>
                  <a:lnTo>
                    <a:pt x="11734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029840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1" y="19812"/>
                  </a:lnTo>
                  <a:lnTo>
                    <a:pt x="117347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221865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221865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413888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117348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96012" y="1981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413888" y="6902322"/>
              <a:ext cx="117475" cy="20320"/>
            </a:xfrm>
            <a:custGeom>
              <a:avLst/>
              <a:gdLst/>
              <a:ahLst/>
              <a:cxnLst/>
              <a:rect l="l" t="t" r="r" b="b"/>
              <a:pathLst>
                <a:path w="117475" h="20320">
                  <a:moveTo>
                    <a:pt x="0" y="19812"/>
                  </a:moveTo>
                  <a:lnTo>
                    <a:pt x="96012" y="19812"/>
                  </a:lnTo>
                  <a:lnTo>
                    <a:pt x="117348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605913" y="6916038"/>
              <a:ext cx="13970" cy="6350"/>
            </a:xfrm>
            <a:custGeom>
              <a:avLst/>
              <a:gdLst/>
              <a:ahLst/>
              <a:cxnLst/>
              <a:rect l="l" t="t" r="r" b="b"/>
              <a:pathLst>
                <a:path w="13969" h="6350">
                  <a:moveTo>
                    <a:pt x="13716" y="0"/>
                  </a:moveTo>
                  <a:lnTo>
                    <a:pt x="0" y="6096"/>
                  </a:lnTo>
                  <a:lnTo>
                    <a:pt x="13716" y="6096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605913" y="6916038"/>
              <a:ext cx="13970" cy="6350"/>
            </a:xfrm>
            <a:custGeom>
              <a:avLst/>
              <a:gdLst/>
              <a:ahLst/>
              <a:cxnLst/>
              <a:rect l="l" t="t" r="r" b="b"/>
              <a:pathLst>
                <a:path w="13969" h="6350">
                  <a:moveTo>
                    <a:pt x="0" y="6096"/>
                  </a:moveTo>
                  <a:lnTo>
                    <a:pt x="13716" y="6096"/>
                  </a:lnTo>
                  <a:lnTo>
                    <a:pt x="13716" y="0"/>
                  </a:lnTo>
                  <a:lnTo>
                    <a:pt x="0" y="6096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13358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13358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5382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40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005382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40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197406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39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97406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39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389379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53339" y="0"/>
                  </a:moveTo>
                  <a:lnTo>
                    <a:pt x="21335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89379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40" h="20320">
                  <a:moveTo>
                    <a:pt x="0" y="19812"/>
                  </a:moveTo>
                  <a:lnTo>
                    <a:pt x="32003" y="19812"/>
                  </a:lnTo>
                  <a:lnTo>
                    <a:pt x="53339" y="0"/>
                  </a:lnTo>
                  <a:lnTo>
                    <a:pt x="21335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581404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581404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773809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773809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965832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965832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157856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40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157856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40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349881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39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4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349881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4" y="19812"/>
                  </a:lnTo>
                  <a:lnTo>
                    <a:pt x="53339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541904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53339" y="0"/>
                  </a:moveTo>
                  <a:lnTo>
                    <a:pt x="21336" y="0"/>
                  </a:lnTo>
                  <a:lnTo>
                    <a:pt x="0" y="19812"/>
                  </a:lnTo>
                  <a:lnTo>
                    <a:pt x="32003" y="19812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541904" y="6902322"/>
              <a:ext cx="53340" cy="20320"/>
            </a:xfrm>
            <a:custGeom>
              <a:avLst/>
              <a:gdLst/>
              <a:ahLst/>
              <a:cxnLst/>
              <a:rect l="l" t="t" r="r" b="b"/>
              <a:pathLst>
                <a:path w="53339" h="20320">
                  <a:moveTo>
                    <a:pt x="0" y="19812"/>
                  </a:moveTo>
                  <a:lnTo>
                    <a:pt x="32003" y="19812"/>
                  </a:lnTo>
                  <a:lnTo>
                    <a:pt x="53339" y="0"/>
                  </a:lnTo>
                  <a:lnTo>
                    <a:pt x="21336" y="0"/>
                  </a:lnTo>
                  <a:lnTo>
                    <a:pt x="0" y="1981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6" name="object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37825"/>
              </p:ext>
            </p:extLst>
          </p:nvPr>
        </p:nvGraphicFramePr>
        <p:xfrm>
          <a:off x="1009777" y="1578891"/>
          <a:ext cx="5981695" cy="5191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6888">
                <a:tc gridSpan="3"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50" b="1" dirty="0">
                          <a:latin typeface="Carlito"/>
                          <a:cs typeface="Carlito"/>
                        </a:rPr>
                        <a:t>TABLES </a:t>
                      </a:r>
                      <a:r>
                        <a:rPr sz="950" b="1" spc="5" dirty="0">
                          <a:latin typeface="Carlito"/>
                          <a:cs typeface="Carlito"/>
                        </a:rPr>
                        <a:t>UNSKIRTED </a:t>
                      </a:r>
                      <a:r>
                        <a:rPr sz="950" b="1" dirty="0">
                          <a:latin typeface="Carlito"/>
                          <a:cs typeface="Carlito"/>
                        </a:rPr>
                        <a:t>WITHOUT</a:t>
                      </a:r>
                      <a:r>
                        <a:rPr sz="95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b="1" dirty="0">
                          <a:latin typeface="Carlito"/>
                          <a:cs typeface="Carlito"/>
                        </a:rPr>
                        <a:t>TOPPING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7346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50" b="1" dirty="0">
                          <a:latin typeface="Carlito"/>
                          <a:cs typeface="Carlito"/>
                        </a:rPr>
                        <a:t>TABLES SKIRTED WITH</a:t>
                      </a:r>
                      <a:r>
                        <a:rPr sz="95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b="1" dirty="0">
                          <a:latin typeface="Carlito"/>
                          <a:cs typeface="Carlito"/>
                        </a:rPr>
                        <a:t>TOPPING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Qty.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940435">
                        <a:lnSpc>
                          <a:spcPct val="10000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Regular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880744" algn="l"/>
                          <a:tab pos="108331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6'</a:t>
                      </a:r>
                      <a:r>
                        <a:rPr sz="95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TABLE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30"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62.00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880744" algn="l"/>
                          <a:tab pos="108331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6'</a:t>
                      </a:r>
                      <a:r>
                        <a:rPr sz="95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TABLE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42"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69.00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880744" algn="l"/>
                          <a:tab pos="108331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8'</a:t>
                      </a:r>
                      <a:r>
                        <a:rPr sz="95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TABLE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30"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78.00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880744" algn="l"/>
                          <a:tab pos="108331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8'</a:t>
                      </a:r>
                      <a:r>
                        <a:rPr sz="95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TABLE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42"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88.00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Preorder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46.00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54.00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64.00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73.00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Qty.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6' TABLE</a:t>
                      </a:r>
                      <a:r>
                        <a:rPr sz="9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30"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6' TABLE</a:t>
                      </a:r>
                      <a:r>
                        <a:rPr sz="9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42"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8' TABLE</a:t>
                      </a:r>
                      <a:r>
                        <a:rPr sz="9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30"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8' TABLE</a:t>
                      </a:r>
                      <a:r>
                        <a:rPr sz="9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42"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22860">
                        <a:lnSpc>
                          <a:spcPts val="112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Regular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 </a:t>
                      </a:r>
                      <a:r>
                        <a:rPr sz="95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101.00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 </a:t>
                      </a:r>
                      <a:r>
                        <a:rPr sz="95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123.00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 </a:t>
                      </a:r>
                      <a:r>
                        <a:rPr sz="95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118.00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 </a:t>
                      </a:r>
                      <a:r>
                        <a:rPr sz="95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134.00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95250">
                        <a:lnSpc>
                          <a:spcPts val="112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Preorder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4645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78.00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4645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93.00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4645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92.00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 </a:t>
                      </a:r>
                      <a:r>
                        <a:rPr sz="950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108.00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39">
                <a:tc gridSpan="3">
                  <a:txBody>
                    <a:bodyPr/>
                    <a:lstStyle/>
                    <a:p>
                      <a:pPr marL="21590">
                        <a:lnSpc>
                          <a:spcPts val="112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All tables are 24"</a:t>
                      </a:r>
                      <a:r>
                        <a:rPr sz="9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wide.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93">
                <a:tc gridSpan="3">
                  <a:txBody>
                    <a:bodyPr/>
                    <a:lstStyle/>
                    <a:p>
                      <a:pPr marL="812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50" b="1" spc="5" dirty="0">
                          <a:latin typeface="Carlito"/>
                          <a:cs typeface="Carlito"/>
                        </a:rPr>
                        <a:t>BOOTH</a:t>
                      </a:r>
                      <a:r>
                        <a:rPr sz="95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b="1" dirty="0">
                          <a:latin typeface="Carlito"/>
                          <a:cs typeface="Carlito"/>
                        </a:rPr>
                        <a:t>CARPETING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50" b="1" dirty="0">
                          <a:latin typeface="Carlito"/>
                          <a:cs typeface="Carlito"/>
                        </a:rPr>
                        <a:t>CHAIRS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4087">
                <a:tc gridSpan="3">
                  <a:txBody>
                    <a:bodyPr/>
                    <a:lstStyle/>
                    <a:p>
                      <a:pPr marL="508000" marR="365125" indent="-439420">
                        <a:lnSpc>
                          <a:spcPct val="110500"/>
                        </a:lnSpc>
                        <a:spcBef>
                          <a:spcPts val="365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Rental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includes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Installation, front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edge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taping and  removal at the end of the</a:t>
                      </a:r>
                      <a:r>
                        <a:rPr sz="9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show.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486409" marR="358775" indent="-464820">
                        <a:lnSpc>
                          <a:spcPct val="108400"/>
                        </a:lnSpc>
                        <a:spcBef>
                          <a:spcPts val="45"/>
                        </a:spcBef>
                        <a:tabLst>
                          <a:tab pos="732155" algn="l"/>
                          <a:tab pos="1346200" algn="l"/>
                          <a:tab pos="1405890" algn="l"/>
                          <a:tab pos="2052320" algn="l"/>
                          <a:tab pos="2079625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Qty.		Size		Regular		Preorder 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10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x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10	$ </a:t>
                      </a:r>
                      <a:r>
                        <a:rPr sz="950" spc="1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181.00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</a:t>
                      </a:r>
                      <a:r>
                        <a:rPr sz="950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138.00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Qty.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486409" algn="l"/>
                        </a:tabLst>
                      </a:pPr>
                      <a:r>
                        <a:rPr sz="9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Contour</a:t>
                      </a:r>
                      <a:r>
                        <a:rPr sz="9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Chairs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48640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Wood Garden</a:t>
                      </a:r>
                      <a:r>
                        <a:rPr sz="9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Folding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Regular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26162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52.00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26162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32.00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Preorder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4645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36.00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4645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20.00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120"/>
                        </a:lnSpc>
                        <a:tabLst>
                          <a:tab pos="880744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10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x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20	$</a:t>
                      </a:r>
                      <a:r>
                        <a:rPr sz="95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312.00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20"/>
                        </a:lnSpc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</a:t>
                      </a:r>
                      <a:r>
                        <a:rPr sz="95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250.00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12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Counter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Stool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20"/>
                        </a:lnSpc>
                        <a:tabLst>
                          <a:tab pos="26162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40.00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120"/>
                        </a:lnSpc>
                        <a:tabLst>
                          <a:tab pos="334645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25.00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120"/>
                        </a:lnSpc>
                        <a:tabLst>
                          <a:tab pos="880744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10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x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30	$</a:t>
                      </a:r>
                      <a:r>
                        <a:rPr sz="95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445.00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20"/>
                        </a:lnSpc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</a:t>
                      </a:r>
                      <a:r>
                        <a:rPr sz="95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428.00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120"/>
                        </a:lnSpc>
                        <a:tabLst>
                          <a:tab pos="880744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10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x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40	$</a:t>
                      </a:r>
                      <a:r>
                        <a:rPr sz="95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620.00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120"/>
                        </a:lnSpc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</a:t>
                      </a:r>
                      <a:r>
                        <a:rPr sz="95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512.00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935">
                <a:tc gridSpan="3"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Contact us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custom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quote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booths</a:t>
                      </a:r>
                      <a:r>
                        <a:rPr sz="95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larger</a:t>
                      </a: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316">
                <a:tc gridSpan="3">
                  <a:txBody>
                    <a:bodyPr/>
                    <a:lstStyle/>
                    <a:p>
                      <a:pPr marL="317500">
                        <a:lnSpc>
                          <a:spcPts val="1060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than 40' or for 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oddly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configured spaces.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50" b="1" dirty="0">
                          <a:latin typeface="Carlito"/>
                          <a:cs typeface="Carlito"/>
                        </a:rPr>
                        <a:t>ACCESSORIES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6731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 gridSpan="3"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50" b="1" dirty="0">
                          <a:latin typeface="Carlito"/>
                          <a:cs typeface="Carlito"/>
                        </a:rPr>
                        <a:t>CUSTOM </a:t>
                      </a:r>
                      <a:r>
                        <a:rPr sz="950" b="1" spc="5" dirty="0">
                          <a:latin typeface="Carlito"/>
                          <a:cs typeface="Carlito"/>
                        </a:rPr>
                        <a:t>BOOTH</a:t>
                      </a:r>
                      <a:r>
                        <a:rPr sz="95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b="1" dirty="0">
                          <a:latin typeface="Carlito"/>
                          <a:cs typeface="Carlito"/>
                        </a:rPr>
                        <a:t>DRAPE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tabLst>
                          <a:tab pos="1367155" algn="l"/>
                          <a:tab pos="163195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8'</a:t>
                      </a:r>
                      <a:r>
                        <a:rPr sz="95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High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8.00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367155" algn="l"/>
                          <a:tab pos="163195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3'</a:t>
                      </a:r>
                      <a:r>
                        <a:rPr sz="95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High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8.00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367155" algn="l"/>
                          <a:tab pos="156972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Individual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Skirts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45.00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673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0805" marR="85725" algn="just">
                        <a:lnSpc>
                          <a:spcPct val="150000"/>
                        </a:lnSpc>
                      </a:pPr>
                      <a:r>
                        <a:rPr sz="700" spc="-5" dirty="0">
                          <a:latin typeface="Carlito"/>
                          <a:cs typeface="Carlito"/>
                        </a:rPr>
                        <a:t>Per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running</a:t>
                      </a:r>
                      <a:r>
                        <a:rPr sz="7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ft  Per </a:t>
                      </a:r>
                      <a:r>
                        <a:rPr sz="700" spc="-10" dirty="0">
                          <a:latin typeface="Carlito"/>
                          <a:cs typeface="Carlito"/>
                        </a:rPr>
                        <a:t>running</a:t>
                      </a:r>
                      <a:r>
                        <a:rPr sz="7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700" spc="-5" dirty="0">
                          <a:latin typeface="Carlito"/>
                          <a:cs typeface="Carlito"/>
                        </a:rPr>
                        <a:t>ft  Each</a:t>
                      </a:r>
                      <a:endParaRPr sz="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1282"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Qty.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0955" marR="85725" indent="822960">
                        <a:lnSpc>
                          <a:spcPct val="110500"/>
                        </a:lnSpc>
                        <a:spcBef>
                          <a:spcPts val="105"/>
                        </a:spcBef>
                        <a:tabLst>
                          <a:tab pos="880744" algn="l"/>
                          <a:tab pos="108331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Regular  W</a:t>
                      </a:r>
                      <a:r>
                        <a:rPr sz="950" spc="-1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te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bask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ets	$	27</a:t>
                      </a:r>
                      <a:r>
                        <a:rPr sz="950" spc="-5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880744" algn="l"/>
                          <a:tab pos="1083310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Easels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40.00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880744" algn="l"/>
                        </a:tabLst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Tackboard	</a:t>
                      </a:r>
                      <a:r>
                        <a:rPr sz="950" spc="5" dirty="0">
                          <a:latin typeface="Carlito"/>
                          <a:cs typeface="Carlito"/>
                        </a:rPr>
                        <a:t>$ </a:t>
                      </a:r>
                      <a:r>
                        <a:rPr sz="95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138.00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13335" marB="0"/>
                </a:tc>
                <a:tc rowSpan="3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Preorder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21.00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31.00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1301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332740" algn="l"/>
                        </a:tabLst>
                      </a:pPr>
                      <a:r>
                        <a:rPr sz="950" spc="5" dirty="0">
                          <a:latin typeface="Carlito"/>
                          <a:cs typeface="Carlito"/>
                        </a:rPr>
                        <a:t>$	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64.00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Qty.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857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857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640">
                <a:tc rowSpan="3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2">
                  <a:txBody>
                    <a:bodyPr/>
                    <a:lstStyle/>
                    <a:p>
                      <a:pPr marL="21590">
                        <a:lnSpc>
                          <a:spcPts val="1095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RENTAL SUBTOTAL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7.5% SALES</a:t>
                      </a:r>
                      <a:r>
                        <a:rPr sz="95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dirty="0">
                          <a:latin typeface="Carlito"/>
                          <a:cs typeface="Carlito"/>
                        </a:rPr>
                        <a:t>TAX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50" i="1" dirty="0">
                          <a:latin typeface="Carlito"/>
                          <a:cs typeface="Carlito"/>
                        </a:rPr>
                        <a:t>AMOUNT</a:t>
                      </a:r>
                      <a:r>
                        <a:rPr sz="950" i="1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950" i="1" dirty="0">
                          <a:latin typeface="Carlito"/>
                          <a:cs typeface="Carlito"/>
                        </a:rPr>
                        <a:t>DUE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2230">
                        <a:lnSpc>
                          <a:spcPts val="1095"/>
                        </a:lnSpc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$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$</a:t>
                      </a:r>
                      <a:endParaRPr sz="950">
                        <a:latin typeface="Carlito"/>
                        <a:cs typeface="Carlit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50" dirty="0">
                          <a:latin typeface="Carlito"/>
                          <a:cs typeface="Carlito"/>
                        </a:rPr>
                        <a:t>$</a:t>
                      </a:r>
                      <a:endParaRPr sz="9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019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020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7" name="object 107"/>
          <p:cNvSpPr/>
          <p:nvPr/>
        </p:nvSpPr>
        <p:spPr>
          <a:xfrm>
            <a:off x="3620389" y="7215872"/>
            <a:ext cx="3084195" cy="10795"/>
          </a:xfrm>
          <a:custGeom>
            <a:avLst/>
            <a:gdLst/>
            <a:ahLst/>
            <a:cxnLst/>
            <a:rect l="l" t="t" r="r" b="b"/>
            <a:pathLst>
              <a:path w="3084195" h="10795">
                <a:moveTo>
                  <a:pt x="3083687" y="0"/>
                </a:moveTo>
                <a:lnTo>
                  <a:pt x="0" y="0"/>
                </a:lnTo>
                <a:lnTo>
                  <a:pt x="0" y="10667"/>
                </a:lnTo>
                <a:lnTo>
                  <a:pt x="3083687" y="10667"/>
                </a:lnTo>
                <a:lnTo>
                  <a:pt x="3083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20389" y="7437233"/>
            <a:ext cx="3084195" cy="10795"/>
          </a:xfrm>
          <a:custGeom>
            <a:avLst/>
            <a:gdLst/>
            <a:ahLst/>
            <a:cxnLst/>
            <a:rect l="l" t="t" r="r" b="b"/>
            <a:pathLst>
              <a:path w="3084195" h="10795">
                <a:moveTo>
                  <a:pt x="3083687" y="0"/>
                </a:moveTo>
                <a:lnTo>
                  <a:pt x="0" y="0"/>
                </a:lnTo>
                <a:lnTo>
                  <a:pt x="0" y="10667"/>
                </a:lnTo>
                <a:lnTo>
                  <a:pt x="3083687" y="10667"/>
                </a:lnTo>
                <a:lnTo>
                  <a:pt x="3083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620389" y="7658212"/>
            <a:ext cx="3084195" cy="10795"/>
          </a:xfrm>
          <a:custGeom>
            <a:avLst/>
            <a:gdLst/>
            <a:ahLst/>
            <a:cxnLst/>
            <a:rect l="l" t="t" r="r" b="b"/>
            <a:pathLst>
              <a:path w="3084195" h="10795">
                <a:moveTo>
                  <a:pt x="3083687" y="0"/>
                </a:moveTo>
                <a:lnTo>
                  <a:pt x="0" y="0"/>
                </a:lnTo>
                <a:lnTo>
                  <a:pt x="0" y="10668"/>
                </a:lnTo>
                <a:lnTo>
                  <a:pt x="3083687" y="10668"/>
                </a:lnTo>
                <a:lnTo>
                  <a:pt x="3083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620389" y="7879193"/>
            <a:ext cx="3084195" cy="10795"/>
          </a:xfrm>
          <a:custGeom>
            <a:avLst/>
            <a:gdLst/>
            <a:ahLst/>
            <a:cxnLst/>
            <a:rect l="l" t="t" r="r" b="b"/>
            <a:pathLst>
              <a:path w="3084195" h="10795">
                <a:moveTo>
                  <a:pt x="3083687" y="0"/>
                </a:moveTo>
                <a:lnTo>
                  <a:pt x="0" y="0"/>
                </a:lnTo>
                <a:lnTo>
                  <a:pt x="0" y="10667"/>
                </a:lnTo>
                <a:lnTo>
                  <a:pt x="3083687" y="10667"/>
                </a:lnTo>
                <a:lnTo>
                  <a:pt x="3083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620389" y="8196184"/>
            <a:ext cx="3084195" cy="10795"/>
          </a:xfrm>
          <a:custGeom>
            <a:avLst/>
            <a:gdLst/>
            <a:ahLst/>
            <a:cxnLst/>
            <a:rect l="l" t="t" r="r" b="b"/>
            <a:pathLst>
              <a:path w="3084195" h="10795">
                <a:moveTo>
                  <a:pt x="3083687" y="0"/>
                </a:moveTo>
                <a:lnTo>
                  <a:pt x="0" y="0"/>
                </a:lnTo>
                <a:lnTo>
                  <a:pt x="0" y="10668"/>
                </a:lnTo>
                <a:lnTo>
                  <a:pt x="3083687" y="10668"/>
                </a:lnTo>
                <a:lnTo>
                  <a:pt x="3083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70623" y="948844"/>
            <a:ext cx="505877" cy="541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383</Words>
  <Application>Microsoft Office PowerPoint</Application>
  <PresentationFormat>Custom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Carlito</vt:lpstr>
      <vt:lpstr>Times New Roman</vt:lpstr>
      <vt:lpstr>Trebuchet MS</vt:lpstr>
      <vt:lpstr>Office Theme</vt:lpstr>
      <vt:lpstr>G &amp; G  PRODUCTIONS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&amp; G  PRODUCTIONS</dc:title>
  <dc:creator>Kathi Garden</dc:creator>
  <cp:lastModifiedBy>Rodriguez, Joan</cp:lastModifiedBy>
  <cp:revision>1</cp:revision>
  <dcterms:created xsi:type="dcterms:W3CDTF">2021-12-08T14:49:14Z</dcterms:created>
  <dcterms:modified xsi:type="dcterms:W3CDTF">2021-12-08T14:52:58Z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2021-12-08T00:00:00Z</vt:filetime>
  </property>
</Properties>
</file>